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E7C"/>
    <a:srgbClr val="990000"/>
    <a:srgbClr val="006600"/>
    <a:srgbClr val="660033"/>
    <a:srgbClr val="F4ED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12" autoAdjust="0"/>
    <p:restoredTop sz="94585" autoAdjust="0"/>
  </p:normalViewPr>
  <p:slideViewPr>
    <p:cSldViewPr>
      <p:cViewPr>
        <p:scale>
          <a:sx n="90" d="100"/>
          <a:sy n="90" d="100"/>
        </p:scale>
        <p:origin x="-1986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11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249452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762000"/>
          </a:xfrm>
          <a:prstGeom prst="rect">
            <a:avLst/>
          </a:prstGeom>
          <a:gradFill rotWithShape="0">
            <a:gsLst>
              <a:gs pos="0">
                <a:srgbClr val="FCFEB9">
                  <a:gamma/>
                  <a:tint val="0"/>
                  <a:invGamma/>
                </a:srgbClr>
              </a:gs>
              <a:gs pos="50000">
                <a:srgbClr val="FCFEB9"/>
              </a:gs>
              <a:gs pos="100000">
                <a:srgbClr val="FCFEB9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7827963" y="6137275"/>
            <a:ext cx="4857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200" dirty="0"/>
              <a:t>1-</a:t>
            </a:r>
            <a:fld id="{2F4A31E9-AD71-4F98-9BBD-7ECD77B1B280}" type="slidenum">
              <a:rPr lang="en-US" sz="1200"/>
              <a:pPr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rgbClr val="6E0043"/>
          </a:solidFill>
          <a:latin typeface="+mn-lt"/>
          <a:ea typeface="+mn-ea"/>
          <a:cs typeface="+mn-cs"/>
        </a:defRPr>
      </a:lvl1pPr>
      <a:lvl2pPr marL="965200" indent="-5080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§"/>
        <a:defRPr sz="2800" b="1">
          <a:solidFill>
            <a:srgbClr val="BE001E"/>
          </a:solidFill>
          <a:latin typeface="+mn-lt"/>
        </a:defRPr>
      </a:lvl2pPr>
      <a:lvl3pPr marL="14224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à"/>
        <a:defRPr sz="2800" b="1">
          <a:solidFill>
            <a:srgbClr val="4C2E00"/>
          </a:solidFill>
          <a:latin typeface="+mn-lt"/>
        </a:defRPr>
      </a:lvl3pPr>
      <a:lvl4pPr marL="17653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*"/>
        <a:defRPr sz="2800" b="1">
          <a:solidFill>
            <a:srgbClr val="006600"/>
          </a:solidFill>
          <a:latin typeface="+mn-lt"/>
        </a:defRPr>
      </a:lvl4pPr>
      <a:lvl5pPr marL="24130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5pPr>
      <a:lvl6pPr marL="28702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6pPr>
      <a:lvl7pPr marL="33274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7pPr>
      <a:lvl8pPr marL="37846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8pPr>
      <a:lvl9pPr marL="42418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Ø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wma"/><Relationship Id="rId7" Type="http://schemas.openxmlformats.org/officeDocument/2006/relationships/image" Target="../media/image1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hyperlink" Target="http://rdch702.blogspot.com/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RDCH 702:  Online lecture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186" y="685800"/>
            <a:ext cx="8458200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Course web intensive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Lectures, homework, blog, discussion, skype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Lectures </a:t>
            </a:r>
            <a:r>
              <a:rPr lang="en-US" sz="2000" dirty="0"/>
              <a:t>r</a:t>
            </a:r>
            <a:r>
              <a:rPr lang="en-US" sz="2000" dirty="0" smtClean="0"/>
              <a:t>ecorded with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as slide show with audio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Can control with power point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 lvl="3">
              <a:lnSpc>
                <a:spcPct val="90000"/>
              </a:lnSpc>
            </a:pPr>
            <a:r>
              <a:rPr lang="en-US" sz="2000" dirty="0" smtClean="0"/>
              <a:t>Lecture from beginning</a:t>
            </a:r>
          </a:p>
          <a:p>
            <a:pPr lvl="4">
              <a:lnSpc>
                <a:spcPct val="90000"/>
              </a:lnSpc>
            </a:pPr>
            <a:r>
              <a:rPr lang="en-US" sz="2000" dirty="0" smtClean="0"/>
              <a:t>Use current slide to review specific subject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http</a:t>
            </a:r>
            <a:r>
              <a:rPr lang="en-US" sz="2000" dirty="0"/>
              <a:t>://www.gcflearnfree.org/powerpoint2013/13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Lectures also on video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AVI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MOV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Comment on blog when done with lecture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6"/>
              </a:rPr>
              <a:t>http://rdch702.blogspot.com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PFD quiz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 more than 10 minutes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Take directly after lecture, submit when complete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Quiz 0 as example</a:t>
            </a: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9" r="18653" b="86795"/>
          <a:stretch/>
        </p:blipFill>
        <p:spPr bwMode="auto">
          <a:xfrm>
            <a:off x="457200" y="1828800"/>
            <a:ext cx="7315200" cy="11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94733" y="2133600"/>
            <a:ext cx="838200" cy="838201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1032933" y="2743201"/>
            <a:ext cx="1481667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838200" y="2154765"/>
            <a:ext cx="838200" cy="838201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676401" y="2764366"/>
            <a:ext cx="1600199" cy="6646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67"/>
    </mc:Choice>
    <mc:Fallback xmlns="">
      <p:transition spd="slow" advTm="10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</p:bldLst>
  </p:timing>
  <p:extLst mod="1">
    <p:ext uri="{3A86A75C-4F4B-4683-9AE1-C65F6400EC91}">
      <p14:laserTraceLst xmlns:p14="http://schemas.microsoft.com/office/powerpoint/2010/main">
        <p14:tracePtLst>
          <p14:tracePt t="9287" x="3937000" y="1389063"/>
          <p14:tracePt t="9294" x="3937000" y="1382713"/>
          <p14:tracePt t="9302" x="3937000" y="1377950"/>
          <p14:tracePt t="9310" x="3937000" y="1365250"/>
          <p14:tracePt t="9326" x="3937000" y="1354138"/>
          <p14:tracePt t="9342" x="3943350" y="1336675"/>
          <p14:tracePt t="9358" x="3943350" y="1320800"/>
          <p14:tracePt t="9374" x="3943350" y="1296988"/>
          <p14:tracePt t="9390" x="3943350" y="1268413"/>
          <p14:tracePt t="9404" x="3943350" y="1235075"/>
          <p14:tracePt t="9420" x="3932238" y="1193800"/>
          <p14:tracePt t="9437" x="3914775" y="1154113"/>
          <p14:tracePt t="9453" x="3886200" y="1103313"/>
          <p14:tracePt t="9471" x="3851275" y="1085850"/>
          <p14:tracePt t="9487" x="3725863" y="1039813"/>
          <p14:tracePt t="9504" x="3554413" y="1000125"/>
          <p14:tracePt t="9520" x="3360738" y="971550"/>
          <p14:tracePt t="9537" x="3194050" y="942975"/>
          <p14:tracePt t="9554" x="3097213" y="925513"/>
          <p14:tracePt t="9570" x="3017838" y="920750"/>
          <p14:tracePt t="9587" x="2921000" y="896938"/>
          <p14:tracePt t="9604" x="2674938" y="863600"/>
          <p14:tracePt t="9625" x="2578100" y="839788"/>
          <p14:tracePt t="9637" x="2308225" y="793750"/>
          <p14:tracePt t="9655" x="2165350" y="765175"/>
          <p14:tracePt t="9670" x="2035175" y="742950"/>
          <p14:tracePt t="9688" x="1936750" y="725488"/>
          <p14:tracePt t="9704" x="1835150" y="708025"/>
          <p14:tracePt t="9721" x="1725613" y="703263"/>
          <p14:tracePt t="9738" x="1611313" y="692150"/>
          <p14:tracePt t="9754" x="1503363" y="692150"/>
          <p14:tracePt t="9770" x="1417638" y="692150"/>
          <p14:tracePt t="9787" x="1320800" y="703263"/>
          <p14:tracePt t="9804" x="1171575" y="708025"/>
          <p14:tracePt t="9821" x="1022350" y="725488"/>
          <p14:tracePt t="9838" x="835025" y="742950"/>
          <p14:tracePt t="9854" x="754063" y="754063"/>
          <p14:tracePt t="9871" x="692150" y="765175"/>
          <p14:tracePt t="9888" x="663575" y="771525"/>
          <p14:tracePt t="9904" x="635000" y="788988"/>
          <p14:tracePt t="9921" x="617538" y="800100"/>
          <p14:tracePt t="9938" x="606425" y="822325"/>
          <p14:tracePt t="9954" x="600075" y="839788"/>
          <p14:tracePt t="9971" x="600075" y="868363"/>
          <p14:tracePt t="9988" x="600075" y="920750"/>
          <p14:tracePt t="10004" x="606425" y="971550"/>
          <p14:tracePt t="10021" x="622300" y="1039813"/>
          <p14:tracePt t="10039" x="650875" y="1085850"/>
          <p14:tracePt t="10054" x="679450" y="1114425"/>
          <p14:tracePt t="10071" x="696913" y="1125538"/>
          <p14:tracePt t="10088" x="725488" y="1136650"/>
          <p14:tracePt t="10105" x="765175" y="1149350"/>
          <p14:tracePt t="10121" x="822325" y="1160463"/>
          <p14:tracePt t="10138" x="960438" y="1177925"/>
          <p14:tracePt t="10155" x="1114425" y="1206500"/>
          <p14:tracePt t="10171" x="1360488" y="1222375"/>
          <p14:tracePt t="10188" x="1549400" y="1235075"/>
          <p14:tracePt t="10205" x="1646238" y="1235075"/>
          <p14:tracePt t="10222" x="1863725" y="1246188"/>
          <p14:tracePt t="10238" x="1971675" y="1257300"/>
          <p14:tracePt t="10255" x="2074863" y="1263650"/>
          <p14:tracePt t="10271" x="2136775" y="1263650"/>
          <p14:tracePt t="10288" x="2160588" y="1263650"/>
          <p14:tracePt t="10305" x="2171700" y="1263650"/>
          <p14:tracePt t="10322" x="2178050" y="1263650"/>
          <p14:tracePt t="10422" x="2182813" y="1263650"/>
          <p14:tracePt t="10863" x="2189163" y="1263650"/>
          <p14:tracePt t="10871" x="2211388" y="1263650"/>
          <p14:tracePt t="10877" x="2235200" y="1263650"/>
          <p14:tracePt t="10891" x="2286000" y="1268413"/>
          <p14:tracePt t="10891" x="2400300" y="1274763"/>
          <p14:tracePt t="10907" x="2525713" y="1279525"/>
          <p14:tracePt t="10923" x="2611438" y="1279525"/>
          <p14:tracePt t="10940" x="2663825" y="1279525"/>
          <p14:tracePt t="10956" x="2692400" y="1279525"/>
          <p14:tracePt t="10973" x="2708275" y="1279525"/>
          <p14:tracePt t="10990" x="2736850" y="1279525"/>
          <p14:tracePt t="11007" x="2765425" y="1279525"/>
          <p14:tracePt t="11024" x="2800350" y="1279525"/>
          <p14:tracePt t="11041" x="2840038" y="1279525"/>
          <p14:tracePt t="11057" x="2892425" y="1279525"/>
          <p14:tracePt t="11074" x="2954338" y="1279525"/>
          <p14:tracePt t="11091" x="3017838" y="1279525"/>
          <p14:tracePt t="11107" x="3097213" y="1279525"/>
          <p14:tracePt t="11124" x="3160713" y="1279525"/>
          <p14:tracePt t="11141" x="3194050" y="1279525"/>
          <p14:tracePt t="11157" x="3206750" y="1279525"/>
          <p14:tracePt t="11174" x="3211513" y="1279525"/>
          <p14:tracePt t="11223" x="3217863" y="1279525"/>
          <p14:tracePt t="11247" x="3222625" y="1279525"/>
          <p14:tracePt t="11255" x="3235325" y="1279525"/>
          <p14:tracePt t="11271" x="3246438" y="1279525"/>
          <p14:tracePt t="11279" x="3263900" y="1279525"/>
          <p14:tracePt t="11291" x="3279775" y="1279525"/>
          <p14:tracePt t="11295" x="3308350" y="1279525"/>
          <p14:tracePt t="11308" x="3343275" y="1279525"/>
          <p14:tracePt t="11324" x="3400425" y="1285875"/>
          <p14:tracePt t="11341" x="3497263" y="1285875"/>
          <p14:tracePt t="11358" x="3622675" y="1296988"/>
          <p14:tracePt t="11374" x="3749675" y="1303338"/>
          <p14:tracePt t="11391" x="3806825" y="1308100"/>
          <p14:tracePt t="11408" x="3840163" y="1308100"/>
          <p14:tracePt t="11425" x="3892550" y="1314450"/>
          <p14:tracePt t="11441" x="3937000" y="1314450"/>
          <p14:tracePt t="11458" x="3983038" y="1314450"/>
          <p14:tracePt t="11474" x="4006850" y="1314450"/>
          <p14:tracePt t="11491" x="4022725" y="1314450"/>
          <p14:tracePt t="11508" x="4046538" y="1314450"/>
          <p14:tracePt t="11524" x="4108450" y="1314450"/>
          <p14:tracePt t="11542" x="4178300" y="1320800"/>
          <p14:tracePt t="11558" x="4275138" y="1325563"/>
          <p14:tracePt t="11575" x="4371975" y="1325563"/>
          <p14:tracePt t="11591" x="4400550" y="1325563"/>
          <p14:tracePt t="11608" x="4411663" y="1325563"/>
          <p14:tracePt t="11831" x="4418013" y="1325563"/>
          <p14:tracePt t="11839" x="4446588" y="1325563"/>
          <p14:tracePt t="11859" x="4475163" y="1325563"/>
          <p14:tracePt t="11860" x="4549775" y="1325563"/>
          <p14:tracePt t="11876" x="4618038" y="1325563"/>
          <p14:tracePt t="11892" x="4679950" y="1325563"/>
          <p14:tracePt t="11908" x="4721225" y="1325563"/>
          <p14:tracePt t="11925" x="4743450" y="1325563"/>
          <p14:tracePt t="11941" x="4749800" y="1325563"/>
          <p14:tracePt t="11958" x="4754563" y="1325563"/>
          <p14:tracePt t="11975" x="4760913" y="1325563"/>
          <p14:tracePt t="11992" x="4778375" y="1325563"/>
          <p14:tracePt t="12009" x="4800600" y="1325563"/>
          <p14:tracePt t="12025" x="4811713" y="1325563"/>
          <p14:tracePt t="12231" x="4818063" y="1325563"/>
          <p14:tracePt t="12248" x="4829175" y="1325563"/>
          <p14:tracePt t="12249" x="4835525" y="1325563"/>
          <p14:tracePt t="12259" x="4864100" y="1325563"/>
          <p14:tracePt t="12276" x="4875213" y="1325563"/>
          <p14:tracePt t="12292" x="4892675" y="1325563"/>
          <p14:tracePt t="12309" x="4903788" y="1325563"/>
          <p14:tracePt t="12326" x="4932363" y="1331913"/>
          <p14:tracePt t="12343" x="4989513" y="1331913"/>
          <p14:tracePt t="12359" x="5029200" y="1331913"/>
          <p14:tracePt t="12376" x="5086350" y="1331913"/>
          <p14:tracePt t="12393" x="5121275" y="1331913"/>
          <p14:tracePt t="12409" x="5178425" y="1331913"/>
          <p14:tracePt t="12426" x="5264150" y="1331913"/>
          <p14:tracePt t="12443" x="5360988" y="1331913"/>
          <p14:tracePt t="12460" x="5475288" y="1336675"/>
          <p14:tracePt t="12476" x="5589588" y="1336675"/>
          <p14:tracePt t="12493" x="5721350" y="1336675"/>
          <p14:tracePt t="12509" x="5864225" y="1336675"/>
          <p14:tracePt t="12526" x="6069013" y="1336675"/>
          <p14:tracePt t="12543" x="6200775" y="1336675"/>
          <p14:tracePt t="12559" x="6292850" y="1336675"/>
          <p14:tracePt t="12576" x="6337300" y="1331913"/>
          <p14:tracePt t="12593" x="6389688" y="1325563"/>
          <p14:tracePt t="12610" x="6411913" y="1325563"/>
          <p14:tracePt t="12626" x="6446838" y="1314450"/>
          <p14:tracePt t="12643" x="6464300" y="1308100"/>
          <p14:tracePt t="12660" x="6497638" y="1296988"/>
          <p14:tracePt t="12680" x="6503988" y="1296988"/>
          <p14:tracePt t="12693" x="6521450" y="1279525"/>
          <p14:tracePt t="12711" x="6526213" y="1279525"/>
          <p14:tracePt t="12727" x="6537325" y="1257300"/>
          <p14:tracePt t="12747" x="6543675" y="1250950"/>
          <p14:tracePt t="12760" x="6550025" y="1239838"/>
          <p14:tracePt t="12777" x="6550025" y="1228725"/>
          <p14:tracePt t="12793" x="6554788" y="1217613"/>
          <p14:tracePt t="12809" x="6554788" y="1200150"/>
          <p14:tracePt t="12826" x="6554788" y="1189038"/>
          <p14:tracePt t="12843" x="6554788" y="1171575"/>
          <p14:tracePt t="12860" x="6550025" y="1149350"/>
          <p14:tracePt t="12877" x="6526213" y="1131888"/>
          <p14:tracePt t="12893" x="6475413" y="1096963"/>
          <p14:tracePt t="12910" x="6400800" y="1068388"/>
          <p14:tracePt t="12927" x="6321425" y="1039813"/>
          <p14:tracePt t="12944" x="6269038" y="1022350"/>
          <p14:tracePt t="12960" x="6229350" y="1017588"/>
          <p14:tracePt t="12977" x="6200775" y="1006475"/>
          <p14:tracePt t="12994" x="6165850" y="1000125"/>
          <p14:tracePt t="13010" x="6154738" y="1000125"/>
          <p14:tracePt t="13027" x="6115050" y="993775"/>
          <p14:tracePt t="13044" x="6069013" y="993775"/>
          <p14:tracePt t="13061" x="6018213" y="989013"/>
          <p14:tracePt t="13077" x="5932488" y="982663"/>
          <p14:tracePt t="13094" x="5794375" y="982663"/>
          <p14:tracePt t="13110" x="5692775" y="982663"/>
          <p14:tracePt t="13127" x="5675313" y="982663"/>
          <p14:tracePt t="13144" x="5668963" y="989013"/>
          <p14:tracePt t="13161" x="5651500" y="993775"/>
          <p14:tracePt t="13177" x="5635625" y="1006475"/>
          <p14:tracePt t="13194" x="5600700" y="1028700"/>
          <p14:tracePt t="13211" x="5572125" y="1050925"/>
          <p14:tracePt t="13227" x="5526088" y="1079500"/>
          <p14:tracePt t="13244" x="5486400" y="1120775"/>
          <p14:tracePt t="13261" x="5457825" y="1131888"/>
          <p14:tracePt t="13278" x="5440363" y="1149350"/>
          <p14:tracePt t="13294" x="5435600" y="1165225"/>
          <p14:tracePt t="13311" x="5435600" y="1182688"/>
          <p14:tracePt t="13327" x="5435600" y="1200150"/>
          <p14:tracePt t="13344" x="5464175" y="1239838"/>
          <p14:tracePt t="13361" x="5497513" y="1263650"/>
          <p14:tracePt t="13377" x="5578475" y="1292225"/>
          <p14:tracePt t="13394" x="5692775" y="1320800"/>
          <p14:tracePt t="13411" x="5818188" y="1325563"/>
          <p14:tracePt t="13428" x="5926138" y="1325563"/>
          <p14:tracePt t="13444" x="6022975" y="1325563"/>
          <p14:tracePt t="13461" x="6126163" y="1314450"/>
          <p14:tracePt t="13478" x="6172200" y="1308100"/>
          <p14:tracePt t="13494" x="6246813" y="1285875"/>
          <p14:tracePt t="13511" x="6275388" y="1274763"/>
          <p14:tracePt t="13528" x="6286500" y="1263650"/>
          <p14:tracePt t="13545" x="6303963" y="1246188"/>
          <p14:tracePt t="13561" x="6308725" y="1222375"/>
          <p14:tracePt t="13578" x="6315075" y="1206500"/>
          <p14:tracePt t="13594" x="6315075" y="1177925"/>
          <p14:tracePt t="13611" x="6315075" y="1160463"/>
          <p14:tracePt t="13628" x="6315075" y="1136650"/>
          <p14:tracePt t="13645" x="6303963" y="1125538"/>
          <p14:tracePt t="13661" x="6275388" y="1079500"/>
          <p14:tracePt t="13682" x="6229350" y="1046163"/>
          <p14:tracePt t="13695" x="6178550" y="1011238"/>
          <p14:tracePt t="13712" x="6108700" y="982663"/>
          <p14:tracePt t="13728" x="6022975" y="954088"/>
          <p14:tracePt t="13746" x="5983288" y="936625"/>
          <p14:tracePt t="13761" x="5908675" y="925513"/>
          <p14:tracePt t="13778" x="5864225" y="914400"/>
          <p14:tracePt t="13794" x="5846763" y="914400"/>
          <p14:tracePt t="13811" x="5829300" y="914400"/>
          <p14:tracePt t="13828" x="5818188" y="914400"/>
          <p14:tracePt t="13845" x="5807075" y="914400"/>
          <p14:tracePt t="13862" x="5783263" y="914400"/>
          <p14:tracePt t="13878" x="5743575" y="931863"/>
          <p14:tracePt t="13895" x="5732463" y="936625"/>
          <p14:tracePt t="13935" x="5726113" y="942975"/>
          <p14:tracePt t="13937" x="5726113" y="949325"/>
          <p14:tracePt t="13975" x="5721350" y="949325"/>
          <p14:tracePt t="14154" x="0" y="0"/>
        </p14:tracePtLst>
        <p14:tracePtLst>
          <p14:tracePt t="55325" x="2503488" y="3263900"/>
          <p14:tracePt t="55479" x="2508250" y="3275013"/>
          <p14:tracePt t="55494" x="2525713" y="3297238"/>
          <p14:tracePt t="55495" x="2549525" y="3314700"/>
          <p14:tracePt t="55503" x="2646363" y="3371850"/>
          <p14:tracePt t="55519" x="2736850" y="3422650"/>
          <p14:tracePt t="55543" x="2754313" y="3429000"/>
          <p14:tracePt t="55551" x="2778125" y="3435350"/>
          <p14:tracePt t="55567" x="2782888" y="3435350"/>
          <p14:tracePt t="55623" x="2782888" y="3440113"/>
          <p14:tracePt t="55631" x="2782888" y="3446463"/>
          <p14:tracePt t="55639" x="2782888" y="3451225"/>
          <p14:tracePt t="55647" x="2778125" y="3475038"/>
          <p14:tracePt t="55653" x="2760663" y="3492500"/>
          <p14:tracePt t="55667" x="2732088" y="3514725"/>
          <p14:tracePt t="55683" x="2692400" y="3532188"/>
          <p14:tracePt t="55700" x="2640013" y="3554413"/>
          <p14:tracePt t="55716" x="2582863" y="3571875"/>
          <p14:tracePt t="55733" x="2543175" y="3571875"/>
          <p14:tracePt t="55750" x="2468563" y="3560763"/>
          <p14:tracePt t="55767" x="2400300" y="3543300"/>
          <p14:tracePt t="55784" x="2378075" y="3543300"/>
          <p14:tracePt t="55800" x="2360613" y="3543300"/>
          <p14:tracePt t="55817" x="2332038" y="3543300"/>
          <p14:tracePt t="55833" x="2297113" y="3554413"/>
          <p14:tracePt t="55850" x="2257425" y="3571875"/>
          <p14:tracePt t="55867" x="2211388" y="3611563"/>
          <p14:tracePt t="55883" x="2154238" y="3663950"/>
          <p14:tracePt t="55900" x="2092325" y="3725863"/>
          <p14:tracePt t="55917" x="2046288" y="3789363"/>
          <p14:tracePt t="55934" x="2017713" y="3846513"/>
          <p14:tracePt t="55950" x="2011363" y="3908425"/>
          <p14:tracePt t="55950" x="2011363" y="3932238"/>
          <p14:tracePt t="55967" x="2006600" y="3965575"/>
          <p14:tracePt t="55984" x="2006600" y="3994150"/>
          <p14:tracePt t="56000" x="2011363" y="4000500"/>
          <p14:tracePt t="56039" x="2022475" y="4000500"/>
          <p14:tracePt t="56050" x="2022475" y="4006850"/>
          <p14:tracePt t="56051" x="2046288" y="4011613"/>
          <p14:tracePt t="56067" x="2074863" y="4017963"/>
          <p14:tracePt t="56084" x="2132013" y="4029075"/>
          <p14:tracePt t="56100" x="2189163" y="4029075"/>
          <p14:tracePt t="56117" x="2292350" y="4029075"/>
          <p14:tracePt t="56134" x="2411413" y="4029075"/>
          <p14:tracePt t="56151" x="2628900" y="4029075"/>
          <p14:tracePt t="56168" x="2720975" y="4029075"/>
          <p14:tracePt t="56184" x="2828925" y="4006850"/>
          <p14:tracePt t="56201" x="2932113" y="3994150"/>
          <p14:tracePt t="56217" x="3035300" y="3983038"/>
          <p14:tracePt t="56234" x="3114675" y="3971925"/>
          <p14:tracePt t="56251" x="3206750" y="3965575"/>
          <p14:tracePt t="56272" x="3292475" y="3965575"/>
          <p14:tracePt t="56302" x="3451225" y="3965575"/>
          <p14:tracePt t="56339" x="3582988" y="3960813"/>
          <p14:tracePt t="56367" x="3736975" y="3965575"/>
          <p14:tracePt t="56402" x="3783013" y="3971925"/>
          <p14:tracePt t="56418" x="3846513" y="3983038"/>
          <p14:tracePt t="56434" x="3892550" y="3983038"/>
          <p14:tracePt t="56450" x="3943350" y="3989388"/>
          <p14:tracePt t="56467" x="3989388" y="3989388"/>
          <p14:tracePt t="56484" x="4051300" y="4000500"/>
          <p14:tracePt t="56501" x="4132263" y="4006850"/>
          <p14:tracePt t="56518" x="4235450" y="4017963"/>
          <p14:tracePt t="56535" x="4383088" y="4029075"/>
          <p14:tracePt t="56551" x="4451350" y="4035425"/>
          <p14:tracePt t="56568" x="4508500" y="4035425"/>
          <p14:tracePt t="56585" x="4549775" y="4035425"/>
          <p14:tracePt t="56601" x="4611688" y="4040188"/>
          <p14:tracePt t="56618" x="4692650" y="4046538"/>
          <p14:tracePt t="56635" x="4743450" y="4046538"/>
          <p14:tracePt t="56651" x="4806950" y="4051300"/>
          <p14:tracePt t="56668" x="4914900" y="4057650"/>
          <p14:tracePt t="56685" x="5040313" y="4068763"/>
          <p14:tracePt t="56702" x="5207000" y="4079875"/>
          <p14:tracePt t="56719" x="5280025" y="4079875"/>
          <p14:tracePt t="56735" x="5486400" y="4092575"/>
          <p14:tracePt t="56752" x="5635625" y="4097338"/>
          <p14:tracePt t="56768" x="5789613" y="4108450"/>
          <p14:tracePt t="56785" x="5943600" y="4132263"/>
          <p14:tracePt t="56802" x="6115050" y="4149725"/>
          <p14:tracePt t="56818" x="6264275" y="4165600"/>
          <p14:tracePt t="56835" x="6407150" y="4183063"/>
          <p14:tracePt t="56852" x="6532563" y="4194175"/>
          <p14:tracePt t="56869" x="6664325" y="4200525"/>
          <p14:tracePt t="56885" x="6726238" y="4211638"/>
          <p14:tracePt t="56902" x="6846888" y="4222750"/>
          <p14:tracePt t="56918" x="6972300" y="4222750"/>
          <p14:tracePt t="56935" x="7046913" y="4211638"/>
          <p14:tracePt t="56952" x="7126288" y="4200525"/>
          <p14:tracePt t="56969" x="7194550" y="4189413"/>
          <p14:tracePt t="56985" x="7246938" y="4171950"/>
          <p14:tracePt t="57002" x="7292975" y="4154488"/>
          <p14:tracePt t="57019" x="7321550" y="4143375"/>
          <p14:tracePt t="57035" x="7350125" y="4121150"/>
          <p14:tracePt t="57052" x="7378700" y="4092575"/>
          <p14:tracePt t="57069" x="7407275" y="4057650"/>
          <p14:tracePt t="57085" x="7440613" y="4017963"/>
          <p14:tracePt t="57102" x="7469188" y="3983038"/>
          <p14:tracePt t="57102" x="7486650" y="3960813"/>
          <p14:tracePt t="57119" x="7526338" y="3897313"/>
          <p14:tracePt t="57135" x="7572375" y="3835400"/>
          <p14:tracePt t="57152" x="7607300" y="3778250"/>
          <p14:tracePt t="57170" x="7635875" y="3721100"/>
          <p14:tracePt t="57186" x="7646988" y="3686175"/>
          <p14:tracePt t="57202" x="7646988" y="3651250"/>
          <p14:tracePt t="57219" x="7640638" y="3611563"/>
          <p14:tracePt t="57236" x="7623175" y="3600450"/>
          <p14:tracePt t="57252" x="7589838" y="3554413"/>
          <p14:tracePt t="57269" x="7504113" y="3503613"/>
          <p14:tracePt t="57290" x="7423150" y="3468688"/>
          <p14:tracePt t="57304" x="7304088" y="3435350"/>
          <p14:tracePt t="57320" x="7194550" y="3406775"/>
          <p14:tracePt t="57336" x="7086600" y="3378200"/>
          <p14:tracePt t="57356" x="6965950" y="3354388"/>
          <p14:tracePt t="57370" x="6811963" y="3325813"/>
          <p14:tracePt t="57387" x="6611938" y="3292475"/>
          <p14:tracePt t="57403" x="6361113" y="3257550"/>
          <p14:tracePt t="57419" x="6115050" y="3217863"/>
          <p14:tracePt t="57435" x="5818188" y="3189288"/>
          <p14:tracePt t="57453" x="5594350" y="3165475"/>
          <p14:tracePt t="57469" x="5418138" y="3160713"/>
          <p14:tracePt t="57486" x="5246688" y="3154363"/>
          <p14:tracePt t="57503" x="4926013" y="3149600"/>
          <p14:tracePt t="57520" x="4668838" y="3149600"/>
          <p14:tracePt t="57536" x="4486275" y="3149600"/>
          <p14:tracePt t="57553" x="4321175" y="3149600"/>
          <p14:tracePt t="57570" x="4143375" y="3178175"/>
          <p14:tracePt t="57586" x="3949700" y="3189288"/>
          <p14:tracePt t="57603" x="3686175" y="3200400"/>
          <p14:tracePt t="57620" x="3354388" y="3200400"/>
          <p14:tracePt t="57636" x="3097213" y="3200400"/>
          <p14:tracePt t="57653" x="2936875" y="3211513"/>
          <p14:tracePt t="57670" x="2811463" y="3217863"/>
          <p14:tracePt t="57687" x="2679700" y="3228975"/>
          <p14:tracePt t="57687" x="2617788" y="3235325"/>
          <p14:tracePt t="57703" x="2451100" y="3251200"/>
          <p14:tracePt t="57720" x="2292350" y="3257550"/>
          <p14:tracePt t="57737" x="2154238" y="3257550"/>
          <p14:tracePt t="57753" x="2011363" y="3263900"/>
          <p14:tracePt t="57770" x="1903413" y="3275013"/>
          <p14:tracePt t="57787" x="1800225" y="3286125"/>
          <p14:tracePt t="57803" x="1708150" y="3303588"/>
          <p14:tracePt t="57820" x="1646238" y="3321050"/>
          <p14:tracePt t="57837" x="1617663" y="3336925"/>
          <p14:tracePt t="57853" x="1589088" y="3354388"/>
          <p14:tracePt t="57870" x="1577975" y="3371850"/>
          <p14:tracePt t="57887" x="1560513" y="3429000"/>
          <p14:tracePt t="57904" x="1554163" y="3463925"/>
          <p14:tracePt t="57920" x="1554163" y="3486150"/>
          <p14:tracePt t="57937" x="1560513" y="3503613"/>
          <p14:tracePt t="57953" x="1589088" y="3521075"/>
          <p14:tracePt t="57970" x="1622425" y="3549650"/>
          <p14:tracePt t="57987" x="1714500" y="3589338"/>
          <p14:tracePt t="58004" x="1949450" y="3686175"/>
          <p14:tracePt t="58020" x="2193925" y="3765550"/>
          <p14:tracePt t="58037" x="2532063" y="3829050"/>
          <p14:tracePt t="58054" x="2857500" y="3897313"/>
          <p14:tracePt t="58070" x="3411538" y="3971925"/>
          <p14:tracePt t="58088" x="3714750" y="4017963"/>
          <p14:tracePt t="58104" x="4006850" y="4035425"/>
          <p14:tracePt t="58121" x="4257675" y="4051300"/>
          <p14:tracePt t="58137" x="4343400" y="4051300"/>
          <p14:tracePt t="58154" x="4578350" y="4051300"/>
          <p14:tracePt t="58170" x="4794250" y="4057650"/>
          <p14:tracePt t="58188" x="5022850" y="4046538"/>
          <p14:tracePt t="58204" x="5207000" y="4040188"/>
          <p14:tracePt t="58221" x="5435600" y="4035425"/>
          <p14:tracePt t="58237" x="5651500" y="4051300"/>
          <p14:tracePt t="58254" x="5949950" y="4068763"/>
          <p14:tracePt t="58254" x="6064250" y="4075113"/>
          <p14:tracePt t="58271" x="6308725" y="4086225"/>
          <p14:tracePt t="58287" x="6554788" y="4086225"/>
          <p14:tracePt t="58308" x="6732588" y="4086225"/>
          <p14:tracePt t="58322" x="6932613" y="4086225"/>
          <p14:tracePt t="58338" x="7165975" y="4086225"/>
          <p14:tracePt t="58354" x="7361238" y="4086225"/>
          <p14:tracePt t="58374" x="7521575" y="4086225"/>
          <p14:tracePt t="58387" x="7618413" y="4075113"/>
          <p14:tracePt t="58404" x="7697788" y="4064000"/>
          <p14:tracePt t="58421" x="7778750" y="4051300"/>
          <p14:tracePt t="58437" x="7835900" y="4035425"/>
          <p14:tracePt t="58454" x="7864475" y="4017963"/>
          <p14:tracePt t="58471" x="7921625" y="3978275"/>
          <p14:tracePt t="58488" x="7954963" y="3954463"/>
          <p14:tracePt t="58504" x="8001000" y="3932238"/>
          <p14:tracePt t="58521" x="8069263" y="3892550"/>
          <p14:tracePt t="58538" x="8097838" y="3863975"/>
          <p14:tracePt t="58554" x="8126413" y="3840163"/>
          <p14:tracePt t="58571" x="8132763" y="3822700"/>
          <p14:tracePt t="58588" x="8132763" y="3800475"/>
          <p14:tracePt t="58605" x="8132763" y="3778250"/>
          <p14:tracePt t="58621" x="8126413" y="3749675"/>
          <p14:tracePt t="58638" x="8064500" y="3708400"/>
          <p14:tracePt t="58655" x="7886700" y="3657600"/>
          <p14:tracePt t="58671" x="7726363" y="3617913"/>
          <p14:tracePt t="58688" x="7475538" y="3565525"/>
          <p14:tracePt t="58705" x="7218363" y="3525838"/>
          <p14:tracePt t="58722" x="6864350" y="3468688"/>
          <p14:tracePt t="58738" x="6515100" y="3422650"/>
          <p14:tracePt t="58755" x="6183313" y="3382963"/>
          <p14:tracePt t="58771" x="5921375" y="3371850"/>
          <p14:tracePt t="58788" x="5818188" y="3360738"/>
          <p14:tracePt t="58805" x="5549900" y="3325813"/>
          <p14:tracePt t="58822" x="5343525" y="3303588"/>
          <p14:tracePt t="58838" x="4994275" y="3268663"/>
          <p14:tracePt t="58855" x="4829175" y="3251200"/>
          <p14:tracePt t="58872" x="4646613" y="3240088"/>
          <p14:tracePt t="58888" x="4475163" y="3235325"/>
          <p14:tracePt t="58905" x="4275138" y="3206750"/>
          <p14:tracePt t="58922" x="4103688" y="3194050"/>
          <p14:tracePt t="58939" x="3954463" y="3182938"/>
          <p14:tracePt t="58955" x="3892550" y="3182938"/>
          <p14:tracePt t="58972" x="3789363" y="3182938"/>
          <p14:tracePt t="58988" x="3675063" y="3194050"/>
          <p14:tracePt t="59005" x="3549650" y="3200400"/>
          <p14:tracePt t="59022" x="3400425" y="3217863"/>
          <p14:tracePt t="59039" x="3257550" y="3235325"/>
          <p14:tracePt t="59055" x="3217863" y="3240088"/>
          <p14:tracePt t="59072" x="3194050" y="3240088"/>
          <p14:tracePt t="59089" x="3154363" y="3240088"/>
          <p14:tracePt t="59105" x="3132138" y="3240088"/>
          <p14:tracePt t="59122" x="3108325" y="3240088"/>
          <p14:tracePt t="59139" x="3079750" y="3246438"/>
          <p14:tracePt t="59155" x="3063875" y="3246438"/>
          <p14:tracePt t="59172" x="3011488" y="3246438"/>
          <p14:tracePt t="59188" x="2914650" y="3246438"/>
          <p14:tracePt t="59205" x="2863850" y="3246438"/>
          <p14:tracePt t="59222" x="2822575" y="3246438"/>
          <p14:tracePt t="59238" x="2771775" y="3246438"/>
          <p14:tracePt t="59256" x="2749550" y="3246438"/>
          <p14:tracePt t="59272" x="2725738" y="3246438"/>
          <p14:tracePt t="59289" x="2720975" y="3246438"/>
          <p14:tracePt t="59306" x="2714625" y="3246438"/>
          <p14:tracePt t="59655" x="0" y="0"/>
        </p14:tracePtLst>
        <p14:tracePtLst>
          <p14:tracePt t="62786" x="2679700" y="4189413"/>
          <p14:tracePt t="63280" x="2679700" y="4194175"/>
          <p14:tracePt t="63456" x="2686050" y="4194175"/>
          <p14:tracePt t="63464" x="2692400" y="4206875"/>
          <p14:tracePt t="63469" x="2703513" y="4251325"/>
          <p14:tracePt t="63482" x="2732088" y="4354513"/>
          <p14:tracePt t="63498" x="2749550" y="4492625"/>
          <p14:tracePt t="63514" x="2771775" y="4657725"/>
          <p14:tracePt t="63530" x="2789238" y="4783138"/>
          <p14:tracePt t="63546" x="2800350" y="4846638"/>
          <p14:tracePt t="63563" x="2800350" y="4868863"/>
          <p14:tracePt t="63580" x="2800350" y="4875213"/>
          <p14:tracePt t="63768" x="2806700" y="4875213"/>
          <p14:tracePt t="63776" x="2811463" y="4875213"/>
          <p14:tracePt t="63797" x="2817813" y="4875213"/>
          <p14:tracePt t="63808" x="2817813" y="4868863"/>
          <p14:tracePt t="63816" x="2828925" y="4857750"/>
          <p14:tracePt t="63816" x="2840038" y="4835525"/>
          <p14:tracePt t="63831" x="2851150" y="4811713"/>
          <p14:tracePt t="63848" x="2863850" y="4778375"/>
          <p14:tracePt t="63864" x="2863850" y="4772025"/>
          <p14:tracePt t="63881" x="2868613" y="4772025"/>
          <p14:tracePt t="63898" x="2868613" y="4765675"/>
          <p14:tracePt t="63914" x="2868613" y="4754563"/>
          <p14:tracePt t="63931" x="2868613" y="4737100"/>
          <p14:tracePt t="63947" x="2874963" y="4714875"/>
          <p14:tracePt t="63964" x="2886075" y="4686300"/>
          <p14:tracePt t="63981" x="2892425" y="4668838"/>
          <p14:tracePt t="63998" x="2897188" y="4664075"/>
          <p14:tracePt t="64014" x="2897188" y="4657725"/>
          <p14:tracePt t="64776" x="2897188" y="4651375"/>
          <p14:tracePt t="64848" x="2903538" y="4651375"/>
          <p14:tracePt t="64888" x="2908300" y="4651375"/>
          <p14:tracePt t="64952" x="2908300" y="4657725"/>
          <p14:tracePt t="65024" x="2914650" y="4657725"/>
          <p14:tracePt t="65303" x="0" y="0"/>
        </p14:tracePtLst>
        <p14:tracePtLst>
          <p14:tracePt t="71652" x="2965450" y="4537075"/>
          <p14:tracePt t="71759" x="2960688" y="4537075"/>
          <p14:tracePt t="71767" x="2943225" y="4549775"/>
          <p14:tracePt t="71775" x="2925763" y="4554538"/>
          <p14:tracePt t="71783" x="2874963" y="4572000"/>
          <p14:tracePt t="71794" x="2822575" y="4583113"/>
          <p14:tracePt t="71815" x="2771775" y="4589463"/>
          <p14:tracePt t="71827" x="2749550" y="4589463"/>
          <p14:tracePt t="71860" x="2725738" y="4589463"/>
          <p14:tracePt t="71863" x="2703513" y="4594225"/>
          <p14:tracePt t="71877" x="2646363" y="4594225"/>
          <p14:tracePt t="71895" x="2565400" y="4594225"/>
          <p14:tracePt t="71912" x="2400300" y="4606925"/>
          <p14:tracePt t="71935" x="2308225" y="4611688"/>
          <p14:tracePt t="71951" x="2217738" y="4618038"/>
          <p14:tracePt t="71967" x="2143125" y="4618038"/>
          <p14:tracePt t="71983" x="2068513" y="4635500"/>
          <p14:tracePt t="71994" x="2022475" y="4651375"/>
          <p14:tracePt t="72015" x="1989138" y="4664075"/>
          <p14:tracePt t="72031" x="1960563" y="4686300"/>
          <p14:tracePt t="72061" x="1925638" y="4714875"/>
          <p14:tracePt t="72062" x="1863725" y="4778375"/>
          <p14:tracePt t="72078" x="1760538" y="4851400"/>
          <p14:tracePt t="72094" x="1639888" y="4937125"/>
          <p14:tracePt t="72112" x="1560513" y="4983163"/>
          <p14:tracePt t="72128" x="1508125" y="5018088"/>
          <p14:tracePt t="72144" x="1457325" y="5046663"/>
          <p14:tracePt t="72161" x="1435100" y="5064125"/>
          <p14:tracePt t="72178" x="1400175" y="5092700"/>
          <p14:tracePt t="72194" x="1377950" y="5108575"/>
          <p14:tracePt t="72212" x="1343025" y="5137150"/>
          <p14:tracePt t="72228" x="1314450" y="5165725"/>
          <p14:tracePt t="72245" x="1303338" y="5183188"/>
          <p14:tracePt t="72261" x="1285875" y="5211763"/>
          <p14:tracePt t="72278" x="1268413" y="5246688"/>
          <p14:tracePt t="72295" x="1257300" y="5292725"/>
          <p14:tracePt t="72312" x="1257300" y="5326063"/>
          <p14:tracePt t="72328" x="1257300" y="5372100"/>
          <p14:tracePt t="72345" x="1257300" y="5389563"/>
          <p14:tracePt t="72361" x="1285875" y="5435600"/>
          <p14:tracePt t="72378" x="1325563" y="5480050"/>
          <p14:tracePt t="72395" x="1377950" y="5514975"/>
          <p14:tracePt t="72412" x="1450975" y="5549900"/>
          <p14:tracePt t="72428" x="1514475" y="5572125"/>
          <p14:tracePt t="72445" x="1577975" y="5589588"/>
          <p14:tracePt t="72462" x="1635125" y="5600700"/>
          <p14:tracePt t="72478" x="1720850" y="5607050"/>
          <p14:tracePt t="72499" x="1793875" y="5611813"/>
          <p14:tracePt t="72512" x="1874838" y="5618163"/>
          <p14:tracePt t="72529" x="1931988" y="5622925"/>
          <p14:tracePt t="72545" x="1993900" y="5629275"/>
          <p14:tracePt t="72578" x="2068513" y="5635625"/>
          <p14:tracePt t="72579" x="2149475" y="5635625"/>
          <p14:tracePt t="72596" x="2222500" y="5635625"/>
          <p14:tracePt t="72612" x="2314575" y="5629275"/>
          <p14:tracePt t="72628" x="2400300" y="5629275"/>
          <p14:tracePt t="72644" x="2468563" y="5629275"/>
          <p14:tracePt t="72662" x="2549525" y="5629275"/>
          <p14:tracePt t="72678" x="2646363" y="5629275"/>
          <p14:tracePt t="72695" x="2714625" y="5629275"/>
          <p14:tracePt t="72712" x="2806700" y="5635625"/>
          <p14:tracePt t="72729" x="2828925" y="5635625"/>
          <p14:tracePt t="72745" x="2886075" y="5635625"/>
          <p14:tracePt t="72762" x="2936875" y="5635625"/>
          <p14:tracePt t="72779" x="3074988" y="5640388"/>
          <p14:tracePt t="72795" x="3440113" y="5657850"/>
          <p14:tracePt t="72812" x="3822700" y="5657850"/>
          <p14:tracePt t="72829" x="4235450" y="5657850"/>
          <p14:tracePt t="72846" x="4543425" y="5668963"/>
          <p14:tracePt t="72862" x="4679950" y="5675313"/>
          <p14:tracePt t="72862" x="4692650" y="5675313"/>
          <p14:tracePt t="72879" x="4703763" y="5675313"/>
          <p14:tracePt t="72896" x="4732338" y="5668963"/>
          <p14:tracePt t="72912" x="4754563" y="5657850"/>
          <p14:tracePt t="72929" x="4794250" y="5629275"/>
          <p14:tracePt t="72946" x="4846638" y="5589588"/>
          <p14:tracePt t="72962" x="4914900" y="5565775"/>
          <p14:tracePt t="72979" x="5022850" y="5532438"/>
          <p14:tracePt t="72996" x="5154613" y="5503863"/>
          <p14:tracePt t="73012" x="5297488" y="5480050"/>
          <p14:tracePt t="73029" x="5411788" y="5457825"/>
          <p14:tracePt t="73046" x="5468938" y="5446713"/>
          <p14:tracePt t="73046" x="5486400" y="5435600"/>
          <p14:tracePt t="73063" x="5508625" y="5418138"/>
          <p14:tracePt t="73079" x="5508625" y="5407025"/>
          <p14:tracePt t="73096" x="5508625" y="5383213"/>
          <p14:tracePt t="73113" x="5497513" y="5360988"/>
          <p14:tracePt t="73129" x="5468938" y="5321300"/>
          <p14:tracePt t="73146" x="5422900" y="5257800"/>
          <p14:tracePt t="73163" x="5360988" y="5183188"/>
          <p14:tracePt t="73180" x="5286375" y="5092700"/>
          <p14:tracePt t="73196" x="5235575" y="5051425"/>
          <p14:tracePt t="73213" x="5172075" y="5000625"/>
          <p14:tracePt t="73229" x="5092700" y="4954588"/>
          <p14:tracePt t="73246" x="5018088" y="4921250"/>
          <p14:tracePt t="73263" x="4857750" y="4879975"/>
          <p14:tracePt t="73280" x="4686300" y="4840288"/>
          <p14:tracePt t="73297" x="4457700" y="4789488"/>
          <p14:tracePt t="73313" x="4229100" y="4749800"/>
          <p14:tracePt t="73330" x="4075113" y="4725988"/>
          <p14:tracePt t="73346" x="3937000" y="4686300"/>
          <p14:tracePt t="73363" x="3829050" y="4651375"/>
          <p14:tracePt t="73380" x="3697288" y="4629150"/>
          <p14:tracePt t="73397" x="3594100" y="4611688"/>
          <p14:tracePt t="73413" x="3479800" y="4600575"/>
          <p14:tracePt t="73430" x="3321050" y="4578350"/>
          <p14:tracePt t="73447" x="3074988" y="4537075"/>
          <p14:tracePt t="73463" x="2851150" y="4508500"/>
          <p14:tracePt t="73480" x="2640013" y="4468813"/>
          <p14:tracePt t="73497" x="2560638" y="4464050"/>
          <p14:tracePt t="73517" x="2435225" y="4451350"/>
          <p14:tracePt t="73530" x="2365375" y="4451350"/>
          <p14:tracePt t="73547" x="2320925" y="4457700"/>
          <p14:tracePt t="73563" x="2257425" y="4475163"/>
          <p14:tracePt t="73584" x="2217738" y="4486275"/>
          <p14:tracePt t="73596" x="2103438" y="4521200"/>
          <p14:tracePt t="73613" x="1989138" y="4554538"/>
          <p14:tracePt t="73630" x="1879600" y="4611688"/>
          <p14:tracePt t="73647" x="1725613" y="4714875"/>
          <p14:tracePt t="73664" x="1600200" y="4789488"/>
          <p14:tracePt t="73680" x="1492250" y="4840288"/>
          <p14:tracePt t="73697" x="1393825" y="4886325"/>
          <p14:tracePt t="73714" x="1331913" y="4921250"/>
          <p14:tracePt t="73730" x="1285875" y="4954588"/>
          <p14:tracePt t="73747" x="1217613" y="4994275"/>
          <p14:tracePt t="73764" x="1165225" y="5029200"/>
          <p14:tracePt t="73780" x="1131888" y="5080000"/>
          <p14:tracePt t="73797" x="1108075" y="5137150"/>
          <p14:tracePt t="73814" x="1096963" y="5189538"/>
          <p14:tracePt t="73830" x="1092200" y="5251450"/>
          <p14:tracePt t="73848" x="1092200" y="5280025"/>
          <p14:tracePt t="73864" x="1114425" y="5314950"/>
          <p14:tracePt t="73880" x="1154113" y="5354638"/>
          <p14:tracePt t="73897" x="1211263" y="5400675"/>
          <p14:tracePt t="73914" x="1303338" y="5457825"/>
          <p14:tracePt t="73931" x="1463675" y="5521325"/>
          <p14:tracePt t="73947" x="1657350" y="5578475"/>
          <p14:tracePt t="73964" x="1874838" y="5622925"/>
          <p14:tracePt t="73981" x="2149475" y="5657850"/>
          <p14:tracePt t="73997" x="2406650" y="5697538"/>
          <p14:tracePt t="74014" x="2508250" y="5703888"/>
          <p14:tracePt t="74031" x="2754313" y="5708650"/>
          <p14:tracePt t="74048" x="2903538" y="5708650"/>
          <p14:tracePt t="74064" x="3057525" y="5686425"/>
          <p14:tracePt t="74081" x="3189288" y="5664200"/>
          <p14:tracePt t="74097" x="3336925" y="5657850"/>
          <p14:tracePt t="74114" x="3479800" y="5651500"/>
          <p14:tracePt t="74131" x="3617913" y="5651500"/>
          <p14:tracePt t="74148" x="3743325" y="5651500"/>
          <p14:tracePt t="74164" x="3879850" y="5657850"/>
          <p14:tracePt t="74181" x="3943350" y="5657850"/>
          <p14:tracePt t="74198" x="4057650" y="5640388"/>
          <p14:tracePt t="74214" x="4217988" y="5594350"/>
          <p14:tracePt t="74231" x="4314825" y="5554663"/>
          <p14:tracePt t="74248" x="4411663" y="5526088"/>
          <p14:tracePt t="74264" x="4543425" y="5497513"/>
          <p14:tracePt t="74281" x="4646613" y="5464175"/>
          <p14:tracePt t="74298" x="4714875" y="5411788"/>
          <p14:tracePt t="74315" x="4743450" y="5389563"/>
          <p14:tracePt t="74331" x="4760913" y="5365750"/>
          <p14:tracePt t="74348" x="4778375" y="5343525"/>
          <p14:tracePt t="74365" x="4800600" y="5308600"/>
          <p14:tracePt t="74382" x="4829175" y="5264150"/>
          <p14:tracePt t="74397" x="4840288" y="5246688"/>
          <p14:tracePt t="74414" x="4857750" y="5194300"/>
          <p14:tracePt t="74431" x="4864100" y="5165725"/>
          <p14:tracePt t="74448" x="4868863" y="5121275"/>
          <p14:tracePt t="74465" x="4868863" y="5092700"/>
          <p14:tracePt t="74482" x="4868863" y="5064125"/>
          <p14:tracePt t="74498" x="4822825" y="5011738"/>
          <p14:tracePt t="74515" x="4760913" y="4949825"/>
          <p14:tracePt t="74536" x="4737100" y="4932363"/>
          <p14:tracePt t="74548" x="4686300" y="4903788"/>
          <p14:tracePt t="74566" x="4618038" y="4879975"/>
          <p14:tracePt t="74582" x="4464050" y="4822825"/>
          <p14:tracePt t="74602" x="4400550" y="4806950"/>
          <p14:tracePt t="74614" x="4114800" y="4749800"/>
          <p14:tracePt t="74631" x="3925888" y="4708525"/>
          <p14:tracePt t="74649" x="3743325" y="4679950"/>
          <p14:tracePt t="74665" x="3589338" y="4657725"/>
          <p14:tracePt t="74681" x="3440113" y="4635500"/>
          <p14:tracePt t="74698" x="3303588" y="4622800"/>
          <p14:tracePt t="74715" x="3149600" y="4600575"/>
          <p14:tracePt t="74732" x="2982913" y="4578350"/>
          <p14:tracePt t="74749" x="2782888" y="4572000"/>
          <p14:tracePt t="74766" x="2593975" y="4549775"/>
          <p14:tracePt t="74782" x="2457450" y="4549775"/>
          <p14:tracePt t="74799" x="2235200" y="4549775"/>
          <p14:tracePt t="74815" x="2092325" y="4549775"/>
          <p14:tracePt t="74832" x="1978025" y="4549775"/>
          <p14:tracePt t="74849" x="1892300" y="4549775"/>
          <p14:tracePt t="74865" x="1817688" y="4560888"/>
          <p14:tracePt t="74882" x="1743075" y="4583113"/>
          <p14:tracePt t="74899" x="1635125" y="4611688"/>
          <p14:tracePt t="74915" x="1543050" y="4629150"/>
          <p14:tracePt t="74933" x="1457325" y="4646613"/>
          <p14:tracePt t="74949" x="1400175" y="4664075"/>
          <p14:tracePt t="74966" x="1371600" y="4675188"/>
          <p14:tracePt t="74982" x="1331913" y="4692650"/>
          <p14:tracePt t="74999" x="1296988" y="4714875"/>
          <p14:tracePt t="75016" x="1257300" y="4737100"/>
          <p14:tracePt t="75032" x="1228725" y="4754563"/>
          <p14:tracePt t="75049" x="1211263" y="4765675"/>
          <p14:tracePt t="75066" x="1200150" y="4772025"/>
          <p14:tracePt t="75083" x="1193800" y="4783138"/>
          <p14:tracePt t="75099" x="1193800" y="4818063"/>
          <p14:tracePt t="75116" x="1193800" y="4864100"/>
          <p14:tracePt t="75133" x="1193800" y="4908550"/>
          <p14:tracePt t="75149" x="1193800" y="4960938"/>
          <p14:tracePt t="75166" x="1206500" y="5011738"/>
          <p14:tracePt t="75183" x="1250950" y="5097463"/>
          <p14:tracePt t="75199" x="1285875" y="5143500"/>
          <p14:tracePt t="75216" x="1314450" y="5178425"/>
          <p14:tracePt t="75233" x="1365250" y="5222875"/>
          <p14:tracePt t="75249" x="1411288" y="5264150"/>
          <p14:tracePt t="75266" x="1474788" y="5303838"/>
          <p14:tracePt t="75283" x="1536700" y="5343525"/>
          <p14:tracePt t="75300" x="1617663" y="5383213"/>
          <p14:tracePt t="75316" x="1708150" y="5418138"/>
          <p14:tracePt t="75333" x="1793875" y="5457825"/>
          <p14:tracePt t="75350" x="1879600" y="5480050"/>
          <p14:tracePt t="75366" x="2022475" y="5508625"/>
          <p14:tracePt t="75383" x="2125663" y="5537200"/>
          <p14:tracePt t="75400" x="2268538" y="5561013"/>
          <p14:tracePt t="75416" x="2417763" y="5589588"/>
          <p14:tracePt t="75434" x="2611438" y="5594350"/>
          <p14:tracePt t="75450" x="2851150" y="5594350"/>
          <p14:tracePt t="75467" x="3108325" y="5589588"/>
          <p14:tracePt t="75483" x="3314700" y="5578475"/>
          <p14:tracePt t="75500" x="3503613" y="5572125"/>
          <p14:tracePt t="75517" x="3651250" y="5572125"/>
          <p14:tracePt t="75534" x="3857625" y="5554663"/>
          <p14:tracePt t="75554" x="3914775" y="5554663"/>
          <p14:tracePt t="75567" x="4125913" y="5532438"/>
          <p14:tracePt t="75584" x="4257675" y="5514975"/>
          <p14:tracePt t="75604" x="4371975" y="5486400"/>
          <p14:tracePt t="75617" x="4457700" y="5468938"/>
          <p14:tracePt t="75633" x="4508500" y="5446713"/>
          <p14:tracePt t="75649" x="4554538" y="5422900"/>
          <p14:tracePt t="75666" x="4618038" y="5389563"/>
          <p14:tracePt t="75683" x="4679950" y="5337175"/>
          <p14:tracePt t="75700" x="4743450" y="5292725"/>
          <p14:tracePt t="75717" x="4789488" y="5246688"/>
          <p14:tracePt t="75734" x="4806950" y="5222875"/>
          <p14:tracePt t="75750" x="4829175" y="5183188"/>
          <p14:tracePt t="75767" x="4840288" y="5154613"/>
          <p14:tracePt t="75784" x="4864100" y="5126038"/>
          <p14:tracePt t="75800" x="4886325" y="5097463"/>
          <p14:tracePt t="75817" x="4897438" y="5068888"/>
          <p14:tracePt t="75834" x="4903788" y="5046663"/>
          <p14:tracePt t="75850" x="4908550" y="5029200"/>
          <p14:tracePt t="75867" x="4908550" y="4994275"/>
          <p14:tracePt t="75884" x="4908550" y="4949825"/>
          <p14:tracePt t="75901" x="4868863" y="4897438"/>
          <p14:tracePt t="75917" x="4835525" y="4851400"/>
          <p14:tracePt t="75934" x="4772025" y="4800600"/>
          <p14:tracePt t="75950" x="4594225" y="4732338"/>
          <p14:tracePt t="75967" x="4475163" y="4703763"/>
          <p14:tracePt t="75984" x="4332288" y="4668838"/>
          <p14:tracePt t="76001" x="4217988" y="4657725"/>
          <p14:tracePt t="76017" x="4092575" y="4646613"/>
          <p14:tracePt t="76034" x="3978275" y="4635500"/>
          <p14:tracePt t="76051" x="3794125" y="4611688"/>
          <p14:tracePt t="76067" x="3635375" y="4600575"/>
          <p14:tracePt t="76085" x="3475038" y="4583113"/>
          <p14:tracePt t="76102" x="3257550" y="4565650"/>
          <p14:tracePt t="76134" x="3160713" y="4549775"/>
          <p14:tracePt t="76135" x="2932113" y="4532313"/>
          <p14:tracePt t="76152" x="2800350" y="4525963"/>
          <p14:tracePt t="76168" x="2743200" y="4525963"/>
          <p14:tracePt t="76184" x="2703513" y="4525963"/>
          <p14:tracePt t="76201" x="2674938" y="4525963"/>
          <p14:tracePt t="76218" x="2635250" y="4532313"/>
          <p14:tracePt t="76234" x="2571750" y="4532313"/>
          <p14:tracePt t="76251" x="2451100" y="4532313"/>
          <p14:tracePt t="76268" x="2343150" y="4532313"/>
          <p14:tracePt t="76284" x="2217738" y="4532313"/>
          <p14:tracePt t="76301" x="2079625" y="4525963"/>
          <p14:tracePt t="76318" x="1954213" y="4525963"/>
          <p14:tracePt t="76334" x="1778000" y="4525963"/>
          <p14:tracePt t="76351" x="1663700" y="4532313"/>
          <p14:tracePt t="76368" x="1560513" y="4549775"/>
          <p14:tracePt t="76385" x="1463675" y="4560888"/>
          <p14:tracePt t="76401" x="1360488" y="4578350"/>
          <p14:tracePt t="76418" x="1292225" y="4589463"/>
          <p14:tracePt t="76435" x="1246188" y="4606925"/>
          <p14:tracePt t="76451" x="1217613" y="4618038"/>
          <p14:tracePt t="76468" x="1189038" y="4635500"/>
          <p14:tracePt t="76485" x="1160463" y="4657725"/>
          <p14:tracePt t="76502" x="1120775" y="4679950"/>
          <p14:tracePt t="76518" x="1068388" y="4725988"/>
          <p14:tracePt t="76535" x="1063625" y="4743450"/>
          <p14:tracePt t="76555" x="1057275" y="4783138"/>
          <p14:tracePt t="76568" x="1057275" y="4851400"/>
          <p14:tracePt t="76586" x="1063625" y="4943475"/>
          <p14:tracePt t="76602" x="1103313" y="5018088"/>
          <p14:tracePt t="76622" x="1165225" y="5097463"/>
          <p14:tracePt t="76635" x="1217613" y="5154613"/>
          <p14:tracePt t="76653" x="1325563" y="5218113"/>
          <p14:tracePt t="76668" x="1468438" y="5275263"/>
          <p14:tracePt t="76685" x="1663700" y="5337175"/>
          <p14:tracePt t="76702" x="1903413" y="5400675"/>
          <p14:tracePt t="76719" x="2297113" y="5464175"/>
          <p14:tracePt t="76735" x="2532063" y="5486400"/>
          <p14:tracePt t="76752" x="2771775" y="5508625"/>
          <p14:tracePt t="76769" x="2943225" y="5521325"/>
          <p14:tracePt t="76785" x="3125788" y="5521325"/>
          <p14:tracePt t="76802" x="3268663" y="5521325"/>
          <p14:tracePt t="76819" x="3417888" y="5521325"/>
          <p14:tracePt t="76836" x="3543300" y="5503863"/>
          <p14:tracePt t="76852" x="3646488" y="5468938"/>
          <p14:tracePt t="76869" x="3754438" y="5440363"/>
          <p14:tracePt t="76885" x="3840163" y="5418138"/>
          <p14:tracePt t="76902" x="4006850" y="5389563"/>
          <p14:tracePt t="76919" x="4097338" y="5378450"/>
          <p14:tracePt t="76936" x="4171950" y="5365750"/>
          <p14:tracePt t="76952" x="4222750" y="5349875"/>
          <p14:tracePt t="76969" x="4235450" y="5332413"/>
          <p14:tracePt t="76986" x="4275138" y="5303838"/>
          <p14:tracePt t="77002" x="4332288" y="5268913"/>
          <p14:tracePt t="77019" x="4394200" y="5251450"/>
          <p14:tracePt t="77036" x="4446588" y="5229225"/>
          <p14:tracePt t="77053" x="4492625" y="5211763"/>
          <p14:tracePt t="77069" x="4543425" y="5194300"/>
          <p14:tracePt t="77086" x="4578350" y="5172075"/>
          <p14:tracePt t="77102" x="4622800" y="5137150"/>
          <p14:tracePt t="77119" x="4646613" y="5126038"/>
          <p14:tracePt t="77136" x="4675188" y="5108575"/>
          <p14:tracePt t="77153" x="4692650" y="5097463"/>
          <p14:tracePt t="77169" x="4725988" y="5086350"/>
          <p14:tracePt t="77186" x="4737100" y="5075238"/>
          <p14:tracePt t="77203" x="4754563" y="5064125"/>
          <p14:tracePt t="77220" x="4760913" y="5057775"/>
          <p14:tracePt t="77236" x="4765675" y="5051425"/>
          <p14:tracePt t="77295" x="4772025" y="5051425"/>
          <p14:tracePt t="77438" x="0" y="0"/>
        </p14:tracePtLst>
        <p14:tracePtLst>
          <p14:tracePt t="81503" x="3435350" y="5326063"/>
          <p14:tracePt t="81592" x="3429000" y="5326063"/>
          <p14:tracePt t="81608" x="3422650" y="5326063"/>
          <p14:tracePt t="81616" x="3411538" y="5326063"/>
          <p14:tracePt t="81624" x="3406775" y="5326063"/>
          <p14:tracePt t="81632" x="3332163" y="5314950"/>
          <p14:tracePt t="81648" x="3240088" y="5297488"/>
          <p14:tracePt t="81664" x="2978150" y="5240338"/>
          <p14:tracePt t="81688" x="2835275" y="5207000"/>
          <p14:tracePt t="81704" x="2725738" y="5183188"/>
          <p14:tracePt t="81711" x="2589213" y="5154613"/>
          <p14:tracePt t="81727" x="2451100" y="5132388"/>
          <p14:tracePt t="81752" x="2365375" y="5114925"/>
          <p14:tracePt t="81761" x="2303463" y="5108575"/>
          <p14:tracePt t="81784" x="2228850" y="5103813"/>
          <p14:tracePt t="81794" x="2125663" y="5103813"/>
          <p14:tracePt t="81828" x="1960563" y="5086350"/>
          <p14:tracePt t="81845" x="1817688" y="5068888"/>
          <p14:tracePt t="81846" x="1720850" y="5068888"/>
          <p14:tracePt t="81864" x="1639888" y="5064125"/>
          <p14:tracePt t="81878" x="1565275" y="5064125"/>
          <p14:tracePt t="81895" x="1503363" y="5057775"/>
          <p14:tracePt t="81895" x="1468438" y="5057775"/>
          <p14:tracePt t="81912" x="1406525" y="5051425"/>
          <p14:tracePt t="81928" x="1371600" y="5051425"/>
          <p14:tracePt t="81945" x="1354138" y="5051425"/>
          <p14:tracePt t="81961" x="1343025" y="5051425"/>
          <p14:tracePt t="81978" x="1325563" y="5068888"/>
          <p14:tracePt t="81995" x="1296988" y="5092700"/>
          <p14:tracePt t="82011" x="1274763" y="5108575"/>
          <p14:tracePt t="82029" x="1235075" y="5132388"/>
          <p14:tracePt t="82045" x="1193800" y="5160963"/>
          <p14:tracePt t="82062" x="1165225" y="5183188"/>
          <p14:tracePt t="82078" x="1131888" y="5218113"/>
          <p14:tracePt t="82095" x="1039813" y="5286375"/>
          <p14:tracePt t="82112" x="954088" y="5343525"/>
          <p14:tracePt t="82128" x="863600" y="5407025"/>
          <p14:tracePt t="82145" x="788988" y="5457825"/>
          <p14:tracePt t="82162" x="720725" y="5514975"/>
          <p14:tracePt t="82179" x="663575" y="5561013"/>
          <p14:tracePt t="82195" x="628650" y="5594350"/>
          <p14:tracePt t="82212" x="606425" y="5618163"/>
          <p14:tracePt t="82229" x="600075" y="5629275"/>
          <p14:tracePt t="82246" x="600075" y="5646738"/>
          <p14:tracePt t="82262" x="600075" y="5664200"/>
          <p14:tracePt t="82279" x="600075" y="5680075"/>
          <p14:tracePt t="82295" x="617538" y="5703888"/>
          <p14:tracePt t="82312" x="628650" y="5715000"/>
          <p14:tracePt t="82329" x="635000" y="5726113"/>
          <p14:tracePt t="82345" x="650875" y="5737225"/>
          <p14:tracePt t="82362" x="679450" y="5749925"/>
          <p14:tracePt t="82379" x="708025" y="5761038"/>
          <p14:tracePt t="82396" x="760413" y="5778500"/>
          <p14:tracePt t="82412" x="850900" y="5789613"/>
          <p14:tracePt t="82429" x="1017588" y="5800725"/>
          <p14:tracePt t="82446" x="1182688" y="5811838"/>
          <p14:tracePt t="82462" x="1331913" y="5811838"/>
          <p14:tracePt t="82479" x="1571625" y="5818188"/>
          <p14:tracePt t="82496" x="1714500" y="5822950"/>
          <p14:tracePt t="82513" x="1817688" y="5811838"/>
          <p14:tracePt t="82529" x="1914525" y="5789613"/>
          <p14:tracePt t="82546" x="1989138" y="5749925"/>
          <p14:tracePt t="82562" x="2068513" y="5721350"/>
          <p14:tracePt t="82579" x="2143125" y="5692775"/>
          <p14:tracePt t="82596" x="2193925" y="5664200"/>
          <p14:tracePt t="82612" x="2222500" y="5640388"/>
          <p14:tracePt t="82629" x="2239963" y="5607050"/>
          <p14:tracePt t="82650" x="2246313" y="5578475"/>
          <p14:tracePt t="82663" x="2268538" y="5521325"/>
          <p14:tracePt t="82680" x="2286000" y="5468938"/>
          <p14:tracePt t="82700" x="2297113" y="5435600"/>
          <p14:tracePt t="82712" x="2303463" y="5400675"/>
          <p14:tracePt t="82729" x="2303463" y="5360988"/>
          <p14:tracePt t="82745" x="2286000" y="5326063"/>
          <p14:tracePt t="82762" x="2239963" y="5268913"/>
          <p14:tracePt t="82779" x="2206625" y="5235575"/>
          <p14:tracePt t="82797" x="2143125" y="5183188"/>
          <p14:tracePt t="82813" x="2046288" y="5126038"/>
          <p14:tracePt t="82830" x="1908175" y="5046663"/>
          <p14:tracePt t="82846" x="1839913" y="5011738"/>
          <p14:tracePt t="82863" x="1582738" y="4943475"/>
          <p14:tracePt t="82880" x="1422400" y="4926013"/>
          <p14:tracePt t="82896" x="1274763" y="4903788"/>
          <p14:tracePt t="82913" x="1108075" y="4903788"/>
          <p14:tracePt t="82930" x="982663" y="4903788"/>
          <p14:tracePt t="82947" x="868363" y="4926013"/>
          <p14:tracePt t="82963" x="800100" y="4972050"/>
          <p14:tracePt t="82980" x="754063" y="5011738"/>
          <p14:tracePt t="82996" x="725488" y="5092700"/>
          <p14:tracePt t="83013" x="703263" y="5154613"/>
          <p14:tracePt t="83030" x="692150" y="5200650"/>
          <p14:tracePt t="83047" x="685800" y="5251450"/>
          <p14:tracePt t="83047" x="685800" y="5280025"/>
          <p14:tracePt t="83064" x="685800" y="5337175"/>
          <p14:tracePt t="83080" x="685800" y="5418138"/>
          <p14:tracePt t="83096" x="703263" y="5497513"/>
          <p14:tracePt t="83113" x="725488" y="5561013"/>
          <p14:tracePt t="83130" x="754063" y="5607050"/>
          <p14:tracePt t="83147" x="782638" y="5664200"/>
          <p14:tracePt t="83163" x="811213" y="5697538"/>
          <p14:tracePt t="83180" x="822325" y="5715000"/>
          <p14:tracePt t="83197" x="835025" y="5726113"/>
          <p14:tracePt t="83214" x="846138" y="5732463"/>
          <p14:tracePt t="83230" x="868363" y="5737225"/>
          <p14:tracePt t="83247" x="954088" y="5754688"/>
          <p14:tracePt t="83264" x="1035050" y="5765800"/>
          <p14:tracePt t="83280" x="1149350" y="5778500"/>
          <p14:tracePt t="83297" x="1250950" y="5794375"/>
          <p14:tracePt t="83314" x="1365250" y="5807075"/>
          <p14:tracePt t="83330" x="1450975" y="5818188"/>
          <p14:tracePt t="83347" x="1514475" y="5818188"/>
          <p14:tracePt t="83364" x="1565275" y="5811838"/>
          <p14:tracePt t="83380" x="1606550" y="5800725"/>
          <p14:tracePt t="83397" x="1674813" y="5772150"/>
          <p14:tracePt t="83414" x="1800225" y="5737225"/>
          <p14:tracePt t="83430" x="1954213" y="5697538"/>
          <p14:tracePt t="83447" x="2154238" y="5640388"/>
          <p14:tracePt t="83464" x="2235200" y="5607050"/>
          <p14:tracePt t="83481" x="2274888" y="5583238"/>
          <p14:tracePt t="83497" x="2292350" y="5565775"/>
          <p14:tracePt t="83514" x="2292350" y="5561013"/>
          <p14:tracePt t="83531" x="2297113" y="5508625"/>
          <p14:tracePt t="83548" x="2297113" y="5451475"/>
          <p14:tracePt t="83564" x="2268538" y="5400675"/>
          <p14:tracePt t="83581" x="2228850" y="5343525"/>
          <p14:tracePt t="83597" x="2154238" y="5268913"/>
          <p14:tracePt t="83614" x="2051050" y="5189538"/>
          <p14:tracePt t="83633" x="2006600" y="5160963"/>
          <p14:tracePt t="83652" x="1989138" y="5143500"/>
          <p14:tracePt t="83665" x="1971675" y="5143500"/>
          <p14:tracePt t="83682" x="1960563" y="5143500"/>
          <p14:tracePt t="83698" x="1936750" y="5143500"/>
          <p14:tracePt t="83730" x="1857375" y="5149850"/>
          <p14:tracePt t="83731" x="1725613" y="5194300"/>
          <p14:tracePt t="83748" x="1549400" y="5240338"/>
          <p14:tracePt t="83764" x="1343025" y="5303838"/>
          <p14:tracePt t="83781" x="1193800" y="5343525"/>
          <p14:tracePt t="83797" x="1079500" y="5378450"/>
          <p14:tracePt t="83814" x="1022350" y="5400675"/>
          <p14:tracePt t="83831" x="1017588" y="5411788"/>
          <p14:tracePt t="83848" x="1011238" y="5429250"/>
          <p14:tracePt t="83865" x="1011238" y="5457825"/>
          <p14:tracePt t="83881" x="1011238" y="5514975"/>
          <p14:tracePt t="83898" x="1022350" y="5589588"/>
          <p14:tracePt t="83915" x="1057275" y="5657850"/>
          <p14:tracePt t="83931" x="1108075" y="5737225"/>
          <p14:tracePt t="83948" x="1165225" y="5789613"/>
          <p14:tracePt t="83965" x="1200150" y="5811838"/>
          <p14:tracePt t="83981" x="1239838" y="5835650"/>
          <p14:tracePt t="83998" x="1285875" y="5857875"/>
          <p14:tracePt t="84015" x="1428750" y="5915025"/>
          <p14:tracePt t="84032" x="1565275" y="5937250"/>
          <p14:tracePt t="84049" x="1646238" y="5949950"/>
          <p14:tracePt t="84065" x="1800225" y="5954713"/>
          <p14:tracePt t="84082" x="1897063" y="5965825"/>
          <p14:tracePt t="84098" x="1960563" y="5965825"/>
          <p14:tracePt t="84115" x="1989138" y="5965825"/>
          <p14:tracePt t="84132" x="2011363" y="5965825"/>
          <p14:tracePt t="84148" x="2035175" y="5965825"/>
          <p14:tracePt t="84165" x="2051050" y="5961063"/>
          <p14:tracePt t="84182" x="2068513" y="5954713"/>
          <p14:tracePt t="84198" x="2079625" y="5949950"/>
          <p14:tracePt t="84215" x="2114550" y="5949950"/>
          <p14:tracePt t="84232" x="2154238" y="5943600"/>
          <p14:tracePt t="84248" x="2228850" y="5943600"/>
          <p14:tracePt t="84265" x="2336800" y="5943600"/>
          <p14:tracePt t="84282" x="2446338" y="5954713"/>
          <p14:tracePt t="84299" x="2565400" y="5961063"/>
          <p14:tracePt t="84315" x="2668588" y="5965825"/>
          <p14:tracePt t="84332" x="2760663" y="5978525"/>
          <p14:tracePt t="84349" x="2835275" y="5978525"/>
          <p14:tracePt t="84366" x="2897188" y="5978525"/>
          <p14:tracePt t="84382" x="2971800" y="5989638"/>
          <p14:tracePt t="84399" x="3103563" y="6000750"/>
          <p14:tracePt t="84416" x="3200400" y="6000750"/>
          <p14:tracePt t="84432" x="3279775" y="6000750"/>
          <p14:tracePt t="84449" x="3354388" y="6000750"/>
          <p14:tracePt t="84465" x="3446463" y="6000750"/>
          <p14:tracePt t="84482" x="3532188" y="6000750"/>
          <p14:tracePt t="84499" x="3582988" y="6000750"/>
          <p14:tracePt t="84516" x="3708400" y="6000750"/>
          <p14:tracePt t="84532" x="3811588" y="6000750"/>
          <p14:tracePt t="84548" x="3892550" y="5983288"/>
          <p14:tracePt t="84565" x="3943350" y="5972175"/>
          <p14:tracePt t="84582" x="4000500" y="5965825"/>
          <p14:tracePt t="84599" x="4103688" y="5949950"/>
          <p14:tracePt t="84616" x="4171950" y="5943600"/>
          <p14:tracePt t="84633" x="4194175" y="5943600"/>
          <p14:tracePt t="84649" x="4222750" y="5926138"/>
          <p14:tracePt t="84683" x="4251325" y="5915025"/>
          <p14:tracePt t="84683" x="4264025" y="5908675"/>
          <p14:tracePt t="84700" x="4275138" y="5903913"/>
          <p14:tracePt t="84716" x="4292600" y="5886450"/>
          <p14:tracePt t="84737" x="4292600" y="5880100"/>
          <p14:tracePt t="84749" x="4308475" y="5864225"/>
          <p14:tracePt t="84766" x="4314825" y="5857875"/>
          <p14:tracePt t="84782" x="4321175" y="5835650"/>
          <p14:tracePt t="84799" x="4321175" y="5818188"/>
          <p14:tracePt t="84816" x="4321175" y="5794375"/>
          <p14:tracePt t="84833" x="4292600" y="5765800"/>
          <p14:tracePt t="84849" x="4268788" y="5754688"/>
          <p14:tracePt t="84866" x="4178300" y="5703888"/>
          <p14:tracePt t="84883" x="4086225" y="5657850"/>
          <p14:tracePt t="84899" x="3978275" y="5607050"/>
          <p14:tracePt t="84916" x="3863975" y="5554663"/>
          <p14:tracePt t="84933" x="3736975" y="5503863"/>
          <p14:tracePt t="84950" x="3635375" y="5475288"/>
          <p14:tracePt t="84966" x="3532188" y="5435600"/>
          <p14:tracePt t="84983" x="3365500" y="5389563"/>
          <p14:tracePt t="85000" x="3308350" y="5372100"/>
          <p14:tracePt t="85016" x="3182938" y="5354638"/>
          <p14:tracePt t="85033" x="3063875" y="5349875"/>
          <p14:tracePt t="85050" x="2982913" y="5343525"/>
          <p14:tracePt t="85067" x="2921000" y="5337175"/>
          <p14:tracePt t="85083" x="2828925" y="5332413"/>
          <p14:tracePt t="85100" x="2736850" y="5326063"/>
          <p14:tracePt t="85116" x="2628900" y="5321300"/>
          <p14:tracePt t="85133" x="2560638" y="5308600"/>
          <p14:tracePt t="85150" x="2532063" y="5303838"/>
          <p14:tracePt t="85167" x="2497138" y="5297488"/>
          <p14:tracePt t="85184" x="2492375" y="5297488"/>
          <p14:tracePt t="85200" x="2486025" y="5297488"/>
          <p14:tracePt t="85240" x="2479675" y="5292725"/>
          <p14:tracePt t="85699" x="0" y="0"/>
        </p14:tracePtLst>
        <p14:tracePtLst>
          <p14:tracePt t="92204" x="2417763" y="5303838"/>
          <p14:tracePt t="92351" x="2411413" y="5303838"/>
          <p14:tracePt t="92359" x="2360613" y="5314950"/>
          <p14:tracePt t="92367" x="2297113" y="5321300"/>
          <p14:tracePt t="92375" x="2222500" y="5337175"/>
          <p14:tracePt t="92383" x="1978025" y="5394325"/>
          <p14:tracePt t="92399" x="1778000" y="5480050"/>
          <p14:tracePt t="92415" x="1646238" y="5561013"/>
          <p14:tracePt t="92431" x="1571625" y="5611813"/>
          <p14:tracePt t="92447" x="1536700" y="5657850"/>
          <p14:tracePt t="92463" x="1520825" y="5715000"/>
          <p14:tracePt t="92463" x="1514475" y="5743575"/>
          <p14:tracePt t="92479" x="1508125" y="5818188"/>
          <p14:tracePt t="92503" x="1508125" y="5908675"/>
          <p14:tracePt t="92512" x="1508125" y="6022975"/>
          <p14:tracePt t="92545" x="1514475" y="6132513"/>
          <p14:tracePt t="92551" x="1525588" y="6211888"/>
          <p14:tracePt t="92567" x="1549400" y="6303963"/>
          <p14:tracePt t="92583" x="1582738" y="6400800"/>
          <p14:tracePt t="92599" x="1611313" y="6486525"/>
          <p14:tracePt t="92615" x="1639888" y="6578600"/>
          <p14:tracePt t="92631" x="1674813" y="6664325"/>
          <p14:tracePt t="92647" x="1708150" y="6743700"/>
          <p14:tracePt t="92663" x="1754188" y="6851650"/>
          <p14:tracePt t="92679" x="1778000" y="6851650"/>
          <p14:tracePt t="92696" x="1800225" y="6851650"/>
          <p14:tracePt t="92712" x="1828800" y="6851650"/>
          <p14:tracePt t="92729" x="1868488" y="6851650"/>
          <p14:tracePt t="92746" x="1936750" y="6851650"/>
          <p14:tracePt t="92763" x="2092325" y="6851650"/>
          <p14:tracePt t="92783" x="2279650" y="6851650"/>
          <p14:tracePt t="92813" x="2686050" y="6851650"/>
          <p14:tracePt t="92855" x="2765425" y="6851650"/>
          <p14:tracePt t="92856" x="2932113" y="6851650"/>
          <p14:tracePt t="92879" x="3182938" y="6851650"/>
          <p14:tracePt t="92896" x="3343275" y="6851650"/>
          <p14:tracePt t="92912" x="3508375" y="6851650"/>
          <p14:tracePt t="92929" x="3646488" y="6835775"/>
          <p14:tracePt t="92946" x="3714750" y="6818313"/>
          <p14:tracePt t="92963" x="3794125" y="6794500"/>
          <p14:tracePt t="92980" x="3868738" y="6765925"/>
          <p14:tracePt t="92996" x="3925888" y="6732588"/>
          <p14:tracePt t="93013" x="3971925" y="6704013"/>
          <p14:tracePt t="93029" x="4000500" y="6680200"/>
          <p14:tracePt t="93046" x="4035425" y="6651625"/>
          <p14:tracePt t="93063" x="4092575" y="6600825"/>
          <p14:tracePt t="93080" x="4125913" y="6543675"/>
          <p14:tracePt t="93097" x="4160838" y="6492875"/>
          <p14:tracePt t="93113" x="4171950" y="6464300"/>
          <p14:tracePt t="93130" x="4183063" y="6440488"/>
          <p14:tracePt t="93146" x="4200525" y="6394450"/>
          <p14:tracePt t="93163" x="4200525" y="6332538"/>
          <p14:tracePt t="93180" x="4200525" y="6257925"/>
          <p14:tracePt t="93197" x="4165600" y="6178550"/>
          <p14:tracePt t="93213" x="4137025" y="6121400"/>
          <p14:tracePt t="93230" x="4097338" y="6075363"/>
          <p14:tracePt t="93247" x="4064000" y="6046788"/>
          <p14:tracePt t="93263" x="4017963" y="6007100"/>
          <p14:tracePt t="93280" x="3937000" y="5972175"/>
          <p14:tracePt t="93297" x="3817938" y="5926138"/>
          <p14:tracePt t="93314" x="3692525" y="5875338"/>
          <p14:tracePt t="93330" x="3486150" y="5807075"/>
          <p14:tracePt t="93347" x="3263900" y="5743575"/>
          <p14:tracePt t="93363" x="3006725" y="5675313"/>
          <p14:tracePt t="93380" x="2835275" y="5635625"/>
          <p14:tracePt t="93397" x="2692400" y="5600700"/>
          <p14:tracePt t="93413" x="2600325" y="5589588"/>
          <p14:tracePt t="93430" x="2479675" y="5578475"/>
          <p14:tracePt t="93447" x="2406650" y="5578475"/>
          <p14:tracePt t="93464" x="2349500" y="5583238"/>
          <p14:tracePt t="93480" x="2279650" y="5600700"/>
          <p14:tracePt t="93497" x="2200275" y="5635625"/>
          <p14:tracePt t="93513" x="2114550" y="5657850"/>
          <p14:tracePt t="93530" x="2017713" y="5675313"/>
          <p14:tracePt t="93548" x="1908175" y="5686425"/>
          <p14:tracePt t="93564" x="1806575" y="5715000"/>
          <p14:tracePt t="93581" x="1731963" y="5737225"/>
          <p14:tracePt t="93597" x="1692275" y="5754688"/>
          <p14:tracePt t="93614" x="1657350" y="5783263"/>
          <p14:tracePt t="93630" x="1622425" y="5846763"/>
          <p14:tracePt t="93647" x="1611313" y="5915025"/>
          <p14:tracePt t="93664" x="1606550" y="5978525"/>
          <p14:tracePt t="93681" x="1606550" y="6040438"/>
          <p14:tracePt t="93698" x="1606550" y="6097588"/>
          <p14:tracePt t="93714" x="1611313" y="6143625"/>
          <p14:tracePt t="93731" x="1622425" y="6189663"/>
          <p14:tracePt t="93747" x="1651000" y="6229350"/>
          <p14:tracePt t="93764" x="1674813" y="6257925"/>
          <p14:tracePt t="93781" x="1708150" y="6308725"/>
          <p14:tracePt t="93802" x="1720850" y="6315075"/>
          <p14:tracePt t="93814" x="1754188" y="6354763"/>
          <p14:tracePt t="93832" x="1771650" y="6378575"/>
          <p14:tracePt t="93851" x="1817688" y="6418263"/>
          <p14:tracePt t="93864" x="1868488" y="6451600"/>
          <p14:tracePt t="93881" x="1903413" y="6469063"/>
          <p14:tracePt t="93898" x="1965325" y="6497638"/>
          <p14:tracePt t="93914" x="2017713" y="6515100"/>
          <p14:tracePt t="93931" x="2085975" y="6532563"/>
          <p14:tracePt t="93948" x="2206625" y="6550025"/>
          <p14:tracePt t="93964" x="2308225" y="6561138"/>
          <p14:tracePt t="93981" x="2422525" y="6572250"/>
          <p14:tracePt t="93998" x="2560638" y="6578600"/>
          <p14:tracePt t="93998" x="2657475" y="6594475"/>
          <p14:tracePt t="94015" x="2806700" y="6594475"/>
          <p14:tracePt t="94031" x="2960688" y="6594475"/>
          <p14:tracePt t="94048" x="3074988" y="6594475"/>
          <p14:tracePt t="94064" x="3189288" y="6583363"/>
          <p14:tracePt t="94081" x="3275013" y="6583363"/>
          <p14:tracePt t="94098" x="3360738" y="6583363"/>
          <p14:tracePt t="94115" x="3440113" y="6578600"/>
          <p14:tracePt t="94131" x="3521075" y="6565900"/>
          <p14:tracePt t="94148" x="3565525" y="6543675"/>
          <p14:tracePt t="94165" x="3594100" y="6537325"/>
          <p14:tracePt t="94181" x="3617913" y="6521450"/>
          <p14:tracePt t="94181" x="3640138" y="6515100"/>
          <p14:tracePt t="94199" x="3675063" y="6486525"/>
          <p14:tracePt t="94215" x="3703638" y="6451600"/>
          <p14:tracePt t="94232" x="3725863" y="6394450"/>
          <p14:tracePt t="94248" x="3743325" y="6337300"/>
          <p14:tracePt t="94265" x="3743325" y="6292850"/>
          <p14:tracePt t="94282" x="3743325" y="6235700"/>
          <p14:tracePt t="94298" x="3743325" y="6194425"/>
          <p14:tracePt t="94315" x="3732213" y="6154738"/>
          <p14:tracePt t="94332" x="3708400" y="6108700"/>
          <p14:tracePt t="94348" x="3663950" y="6046788"/>
          <p14:tracePt t="94365" x="3617913" y="6000750"/>
          <p14:tracePt t="94382" x="3571875" y="5965825"/>
          <p14:tracePt t="94398" x="3486150" y="5921375"/>
          <p14:tracePt t="94415" x="3440113" y="5903913"/>
          <p14:tracePt t="94432" x="3336925" y="5880100"/>
          <p14:tracePt t="94448" x="3206750" y="5846763"/>
          <p14:tracePt t="94465" x="3063875" y="5811838"/>
          <p14:tracePt t="94482" x="2943225" y="5789613"/>
          <p14:tracePt t="94499" x="2835275" y="5783263"/>
          <p14:tracePt t="94515" x="2765425" y="5778500"/>
          <p14:tracePt t="94532" x="2692400" y="5772150"/>
          <p14:tracePt t="94549" x="2600325" y="5772150"/>
          <p14:tracePt t="94565" x="2536825" y="5772150"/>
          <p14:tracePt t="94582" x="2354263" y="5778500"/>
          <p14:tracePt t="94599" x="2279650" y="5800725"/>
          <p14:tracePt t="94616" x="2222500" y="5822950"/>
          <p14:tracePt t="94632" x="2160588" y="5840413"/>
          <p14:tracePt t="94649" x="2085975" y="5868988"/>
          <p14:tracePt t="94665" x="2046288" y="5886450"/>
          <p14:tracePt t="94682" x="2017713" y="5903913"/>
          <p14:tracePt t="94698" x="1989138" y="5937250"/>
          <p14:tracePt t="94715" x="1954213" y="5978525"/>
          <p14:tracePt t="94732" x="1936750" y="6018213"/>
          <p14:tracePt t="94749" x="1914525" y="6075363"/>
          <p14:tracePt t="94766" x="1897063" y="6137275"/>
          <p14:tracePt t="94782" x="1879600" y="6194425"/>
          <p14:tracePt t="94800" x="1874838" y="6246813"/>
          <p14:tracePt t="94820" x="1868488" y="6292850"/>
          <p14:tracePt t="94833" x="1857375" y="6332538"/>
          <p14:tracePt t="94850" x="1857375" y="6365875"/>
          <p14:tracePt t="94866" x="1857375" y="6394450"/>
          <p14:tracePt t="94885" x="1874838" y="6440488"/>
          <p14:tracePt t="94899" x="1908175" y="6475413"/>
          <p14:tracePt t="94917" x="1931988" y="6492875"/>
          <p14:tracePt t="94933" x="1960563" y="6508750"/>
          <p14:tracePt t="94949" x="1982788" y="6521450"/>
          <p14:tracePt t="94965" x="2035175" y="6537325"/>
          <p14:tracePt t="94983" x="2092325" y="6550025"/>
          <p14:tracePt t="94999" x="2171700" y="6561138"/>
          <p14:tracePt t="95016" x="2292350" y="6572250"/>
          <p14:tracePt t="95033" x="2411413" y="6600825"/>
          <p14:tracePt t="95050" x="2543175" y="6611938"/>
          <p14:tracePt t="95066" x="2686050" y="6635750"/>
          <p14:tracePt t="95083" x="2806700" y="6651625"/>
          <p14:tracePt t="95100" x="2914650" y="6651625"/>
          <p14:tracePt t="95116" x="3006725" y="6651625"/>
          <p14:tracePt t="95133" x="3121025" y="6629400"/>
          <p14:tracePt t="95150" x="3240088" y="6607175"/>
          <p14:tracePt t="95166" x="3406775" y="6565900"/>
          <p14:tracePt t="95183" x="3525838" y="6554788"/>
          <p14:tracePt t="95201" x="3606800" y="6543675"/>
          <p14:tracePt t="95216" x="3679825" y="6537325"/>
          <p14:tracePt t="95233" x="3743325" y="6521450"/>
          <p14:tracePt t="95250" x="3794125" y="6508750"/>
          <p14:tracePt t="95266" x="3857625" y="6492875"/>
          <p14:tracePt t="95283" x="3892550" y="6475413"/>
          <p14:tracePt t="95300" x="3925888" y="6451600"/>
          <p14:tracePt t="95317" x="3960813" y="6423025"/>
          <p14:tracePt t="95333" x="3971925" y="6389688"/>
          <p14:tracePt t="95350" x="3971925" y="6361113"/>
          <p14:tracePt t="95367" x="3971925" y="6337300"/>
          <p14:tracePt t="95383" x="3960813" y="6297613"/>
          <p14:tracePt t="95400" x="3932238" y="6264275"/>
          <p14:tracePt t="95417" x="3897313" y="6223000"/>
          <p14:tracePt t="95434" x="3863975" y="6207125"/>
          <p14:tracePt t="95450" x="3794125" y="6183313"/>
          <p14:tracePt t="95467" x="3651250" y="6132513"/>
          <p14:tracePt t="95483" x="3492500" y="6075363"/>
          <p14:tracePt t="95500" x="3257550" y="6018213"/>
          <p14:tracePt t="95517" x="3028950" y="5954713"/>
          <p14:tracePt t="95534" x="2828925" y="5908675"/>
          <p14:tracePt t="95550" x="2617788" y="5880100"/>
          <p14:tracePt t="95567" x="2474913" y="5868988"/>
          <p14:tracePt t="95584" x="2332038" y="5868988"/>
          <p14:tracePt t="95600" x="2165350" y="5868988"/>
          <p14:tracePt t="95617" x="2006600" y="5875338"/>
          <p14:tracePt t="95634" x="1885950" y="5903913"/>
          <p14:tracePt t="95651" x="1800225" y="5926138"/>
          <p14:tracePt t="95667" x="1743075" y="5943600"/>
          <p14:tracePt t="95684" x="1708150" y="5961063"/>
          <p14:tracePt t="95701" x="1679575" y="5978525"/>
          <p14:tracePt t="95717" x="1646238" y="6007100"/>
          <p14:tracePt t="95734" x="1617663" y="6064250"/>
          <p14:tracePt t="95751" x="1606550" y="6115050"/>
          <p14:tracePt t="95767" x="1600200" y="6172200"/>
          <p14:tracePt t="95784" x="1600200" y="6218238"/>
          <p14:tracePt t="95801" x="1617663" y="6264275"/>
          <p14:tracePt t="95821" x="1651000" y="6315075"/>
          <p14:tracePt t="95834" x="1685925" y="6350000"/>
          <p14:tracePt t="95852" x="1725613" y="6372225"/>
          <p14:tracePt t="95867" x="1778000" y="6400800"/>
          <p14:tracePt t="95900" x="1806575" y="6411913"/>
          <p14:tracePt t="95901" x="1846263" y="6429375"/>
          <p14:tracePt t="95917" x="1908175" y="6446838"/>
          <p14:tracePt t="95934" x="2046288" y="6457950"/>
          <p14:tracePt t="95950" x="2193925" y="6475413"/>
          <p14:tracePt t="95968" x="2354263" y="6492875"/>
          <p14:tracePt t="95985" x="2514600" y="6497638"/>
          <p14:tracePt t="96001" x="2635250" y="6497638"/>
          <p14:tracePt t="96018" x="2754313" y="6497638"/>
          <p14:tracePt t="96034" x="2868613" y="6497638"/>
          <p14:tracePt t="96051" x="2971800" y="6497638"/>
          <p14:tracePt t="96068" x="3068638" y="6492875"/>
          <p14:tracePt t="96085" x="3171825" y="6464300"/>
          <p14:tracePt t="96101" x="3211513" y="6446838"/>
          <p14:tracePt t="96118" x="3360738" y="6418263"/>
          <p14:tracePt t="96136" x="3422650" y="6400800"/>
          <p14:tracePt t="96151" x="3468688" y="6389688"/>
          <p14:tracePt t="96168" x="3503613" y="6383338"/>
          <p14:tracePt t="96185" x="3536950" y="6372225"/>
          <p14:tracePt t="96201" x="3565525" y="6365875"/>
          <p14:tracePt t="96219" x="3594100" y="6361113"/>
          <p14:tracePt t="96235" x="3622675" y="6343650"/>
          <p14:tracePt t="96252" x="3629025" y="6343650"/>
          <p14:tracePt t="96268" x="3640138" y="6337300"/>
          <p14:tracePt t="96285" x="3668713" y="6332538"/>
          <p14:tracePt t="96301" x="3692525" y="6326188"/>
          <p14:tracePt t="96318" x="3732213" y="6315075"/>
          <p14:tracePt t="96335" x="3743325" y="6315075"/>
          <p14:tracePt t="96612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9.2|6|4.1"/>
</p:tagLst>
</file>

<file path=ppt/theme/theme1.xml><?xml version="1.0" encoding="utf-8"?>
<a:theme xmlns:a="http://schemas.openxmlformats.org/drawingml/2006/main" name="clas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las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</Template>
  <TotalTime>2822</TotalTime>
  <Pages>23</Pages>
  <Words>80</Words>
  <Application>Microsoft Office PowerPoint</Application>
  <PresentationFormat>Letter Paper (8.5x11 in)</PresentationFormat>
  <Paragraphs>21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class</vt:lpstr>
      <vt:lpstr>RDCH 702:  Online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RDCH 702:  Introduction</dc:title>
  <dc:creator>Ken Czerwinski</dc:creator>
  <cp:lastModifiedBy>Ken</cp:lastModifiedBy>
  <cp:revision>146</cp:revision>
  <cp:lastPrinted>2001-02-05T22:57:01Z</cp:lastPrinted>
  <dcterms:created xsi:type="dcterms:W3CDTF">2005-09-05T17:36:25Z</dcterms:created>
  <dcterms:modified xsi:type="dcterms:W3CDTF">2014-08-25T00:22:45Z</dcterms:modified>
</cp:coreProperties>
</file>